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0080625" cy="6300788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6058C2-07EC-4B50-8269-00E50C5242DC}" v="756" dt="2022-04-24T18:18:16.5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85" d="100"/>
          <a:sy n="85" d="100"/>
        </p:scale>
        <p:origin x="42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pedro santos" userId="689c309d31cc8ac7" providerId="LiveId" clId="{EF6058C2-07EC-4B50-8269-00E50C5242DC}"/>
    <pc:docChg chg="undo custSel addSld delSld modSld sldOrd">
      <pc:chgData name="joão pedro santos" userId="689c309d31cc8ac7" providerId="LiveId" clId="{EF6058C2-07EC-4B50-8269-00E50C5242DC}" dt="2022-04-24T18:19:55.444" v="1949" actId="1076"/>
      <pc:docMkLst>
        <pc:docMk/>
      </pc:docMkLst>
      <pc:sldChg chg="addSp delSp modSp mod">
        <pc:chgData name="joão pedro santos" userId="689c309d31cc8ac7" providerId="LiveId" clId="{EF6058C2-07EC-4B50-8269-00E50C5242DC}" dt="2022-04-24T18:19:55.444" v="1949" actId="1076"/>
        <pc:sldMkLst>
          <pc:docMk/>
          <pc:sldMk cId="0" sldId="256"/>
        </pc:sldMkLst>
        <pc:spChg chg="mod">
          <ac:chgData name="joão pedro santos" userId="689c309d31cc8ac7" providerId="LiveId" clId="{EF6058C2-07EC-4B50-8269-00E50C5242DC}" dt="2022-04-24T18:19:55.444" v="1949" actId="1076"/>
          <ac:spMkLst>
            <pc:docMk/>
            <pc:sldMk cId="0" sldId="256"/>
            <ac:spMk id="3" creationId="{00000000-0000-0000-0000-000000000000}"/>
          </ac:spMkLst>
        </pc:spChg>
        <pc:spChg chg="add mod ord">
          <ac:chgData name="joão pedro santos" userId="689c309d31cc8ac7" providerId="LiveId" clId="{EF6058C2-07EC-4B50-8269-00E50C5242DC}" dt="2022-04-24T18:15:31.539" v="1844" actId="1076"/>
          <ac:spMkLst>
            <pc:docMk/>
            <pc:sldMk cId="0" sldId="256"/>
            <ac:spMk id="5" creationId="{65ADA2CE-887C-4A11-9DC3-60D18C7C27E9}"/>
          </ac:spMkLst>
        </pc:spChg>
        <pc:spChg chg="mod">
          <ac:chgData name="joão pedro santos" userId="689c309d31cc8ac7" providerId="LiveId" clId="{EF6058C2-07EC-4B50-8269-00E50C5242DC}" dt="2022-04-24T18:19:52.450" v="1948" actId="1076"/>
          <ac:spMkLst>
            <pc:docMk/>
            <pc:sldMk cId="0" sldId="256"/>
            <ac:spMk id="6" creationId="{00000000-0000-0000-0000-000000000000}"/>
          </ac:spMkLst>
        </pc:spChg>
        <pc:picChg chg="del mod">
          <ac:chgData name="joão pedro santos" userId="689c309d31cc8ac7" providerId="LiveId" clId="{EF6058C2-07EC-4B50-8269-00E50C5242DC}" dt="2022-04-24T16:34:46.813" v="5" actId="21"/>
          <ac:picMkLst>
            <pc:docMk/>
            <pc:sldMk cId="0" sldId="256"/>
            <ac:picMk id="7" creationId="{00000000-0000-0000-0000-000000000000}"/>
          </ac:picMkLst>
        </pc:picChg>
      </pc:sldChg>
      <pc:sldChg chg="addSp delSp modSp mod">
        <pc:chgData name="joão pedro santos" userId="689c309d31cc8ac7" providerId="LiveId" clId="{EF6058C2-07EC-4B50-8269-00E50C5242DC}" dt="2022-04-24T18:14:47.685" v="1804" actId="1076"/>
        <pc:sldMkLst>
          <pc:docMk/>
          <pc:sldMk cId="0" sldId="257"/>
        </pc:sldMkLst>
        <pc:spChg chg="mod">
          <ac:chgData name="joão pedro santos" userId="689c309d31cc8ac7" providerId="LiveId" clId="{EF6058C2-07EC-4B50-8269-00E50C5242DC}" dt="2022-04-24T18:14:47.685" v="1804" actId="1076"/>
          <ac:spMkLst>
            <pc:docMk/>
            <pc:sldMk cId="0" sldId="257"/>
            <ac:spMk id="2" creationId="{00000000-0000-0000-0000-000000000000}"/>
          </ac:spMkLst>
        </pc:spChg>
        <pc:spChg chg="del mod">
          <ac:chgData name="joão pedro santos" userId="689c309d31cc8ac7" providerId="LiveId" clId="{EF6058C2-07EC-4B50-8269-00E50C5242DC}" dt="2022-04-24T16:49:05.640" v="624" actId="478"/>
          <ac:spMkLst>
            <pc:docMk/>
            <pc:sldMk cId="0" sldId="257"/>
            <ac:spMk id="3" creationId="{00000000-0000-0000-0000-000000000000}"/>
          </ac:spMkLst>
        </pc:spChg>
        <pc:spChg chg="add del">
          <ac:chgData name="joão pedro santos" userId="689c309d31cc8ac7" providerId="LiveId" clId="{EF6058C2-07EC-4B50-8269-00E50C5242DC}" dt="2022-04-24T16:43:30.783" v="138" actId="22"/>
          <ac:spMkLst>
            <pc:docMk/>
            <pc:sldMk cId="0" sldId="257"/>
            <ac:spMk id="5" creationId="{46029F99-4C82-419B-9348-5DEF63BA5D01}"/>
          </ac:spMkLst>
        </pc:spChg>
        <pc:spChg chg="add mod">
          <ac:chgData name="joão pedro santos" userId="689c309d31cc8ac7" providerId="LiveId" clId="{EF6058C2-07EC-4B50-8269-00E50C5242DC}" dt="2022-04-24T18:14:39.013" v="1802" actId="207"/>
          <ac:spMkLst>
            <pc:docMk/>
            <pc:sldMk cId="0" sldId="257"/>
            <ac:spMk id="6" creationId="{F3EEC121-015D-4053-A446-C0EF0E42F023}"/>
          </ac:spMkLst>
        </pc:spChg>
        <pc:spChg chg="add mod ord">
          <ac:chgData name="joão pedro santos" userId="689c309d31cc8ac7" providerId="LiveId" clId="{EF6058C2-07EC-4B50-8269-00E50C5242DC}" dt="2022-04-24T18:14:24.171" v="1800" actId="1076"/>
          <ac:spMkLst>
            <pc:docMk/>
            <pc:sldMk cId="0" sldId="257"/>
            <ac:spMk id="7" creationId="{55E1AC8A-B32C-4FB4-BE17-F38A487A5B03}"/>
          </ac:spMkLst>
        </pc:spChg>
      </pc:sldChg>
      <pc:sldChg chg="addSp modSp mod">
        <pc:chgData name="joão pedro santos" userId="689c309d31cc8ac7" providerId="LiveId" clId="{EF6058C2-07EC-4B50-8269-00E50C5242DC}" dt="2022-04-24T18:19:16.987" v="1946" actId="1076"/>
        <pc:sldMkLst>
          <pc:docMk/>
          <pc:sldMk cId="0" sldId="258"/>
        </pc:sldMkLst>
        <pc:spChg chg="mod">
          <ac:chgData name="joão pedro santos" userId="689c309d31cc8ac7" providerId="LiveId" clId="{EF6058C2-07EC-4B50-8269-00E50C5242DC}" dt="2022-04-24T18:19:16.987" v="1946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joão pedro santos" userId="689c309d31cc8ac7" providerId="LiveId" clId="{EF6058C2-07EC-4B50-8269-00E50C5242DC}" dt="2022-04-24T18:19:08.539" v="1944" actId="1076"/>
          <ac:spMkLst>
            <pc:docMk/>
            <pc:sldMk cId="0" sldId="258"/>
            <ac:spMk id="3" creationId="{00000000-0000-0000-0000-000000000000}"/>
          </ac:spMkLst>
        </pc:spChg>
        <pc:spChg chg="add mod ord">
          <ac:chgData name="joão pedro santos" userId="689c309d31cc8ac7" providerId="LiveId" clId="{EF6058C2-07EC-4B50-8269-00E50C5242DC}" dt="2022-04-24T17:42:28.527" v="988" actId="1076"/>
          <ac:spMkLst>
            <pc:docMk/>
            <pc:sldMk cId="0" sldId="258"/>
            <ac:spMk id="5" creationId="{32097B49-7B83-4234-9578-3F47CBD31C6E}"/>
          </ac:spMkLst>
        </pc:spChg>
        <pc:picChg chg="mod">
          <ac:chgData name="joão pedro santos" userId="689c309d31cc8ac7" providerId="LiveId" clId="{EF6058C2-07EC-4B50-8269-00E50C5242DC}" dt="2022-04-24T18:19:02.114" v="1943" actId="1076"/>
          <ac:picMkLst>
            <pc:docMk/>
            <pc:sldMk cId="0" sldId="258"/>
            <ac:picMk id="4" creationId="{00000000-0000-0000-0000-000000000000}"/>
          </ac:picMkLst>
        </pc:picChg>
      </pc:sldChg>
      <pc:sldChg chg="addSp modSp mod">
        <pc:chgData name="joão pedro santos" userId="689c309d31cc8ac7" providerId="LiveId" clId="{EF6058C2-07EC-4B50-8269-00E50C5242DC}" dt="2022-04-24T18:17:58.948" v="1887" actId="14100"/>
        <pc:sldMkLst>
          <pc:docMk/>
          <pc:sldMk cId="0" sldId="259"/>
        </pc:sldMkLst>
        <pc:spChg chg="mod">
          <ac:chgData name="joão pedro santos" userId="689c309d31cc8ac7" providerId="LiveId" clId="{EF6058C2-07EC-4B50-8269-00E50C5242DC}" dt="2022-04-24T18:17:05.454" v="1881" actId="115"/>
          <ac:spMkLst>
            <pc:docMk/>
            <pc:sldMk cId="0" sldId="259"/>
            <ac:spMk id="4" creationId="{00000000-0000-0000-0000-000000000000}"/>
          </ac:spMkLst>
        </pc:spChg>
        <pc:spChg chg="add mod ord">
          <ac:chgData name="joão pedro santos" userId="689c309d31cc8ac7" providerId="LiveId" clId="{EF6058C2-07EC-4B50-8269-00E50C5242DC}" dt="2022-04-24T18:17:58.948" v="1887" actId="14100"/>
          <ac:spMkLst>
            <pc:docMk/>
            <pc:sldMk cId="0" sldId="259"/>
            <ac:spMk id="6" creationId="{5C50A44F-FF90-47CC-A4C6-DD082A610E1C}"/>
          </ac:spMkLst>
        </pc:spChg>
        <pc:picChg chg="mod">
          <ac:chgData name="joão pedro santos" userId="689c309d31cc8ac7" providerId="LiveId" clId="{EF6058C2-07EC-4B50-8269-00E50C5242DC}" dt="2022-04-24T18:17:12.484" v="1883" actId="1076"/>
          <ac:picMkLst>
            <pc:docMk/>
            <pc:sldMk cId="0" sldId="259"/>
            <ac:picMk id="11" creationId="{00000000-0000-0000-0000-000000000000}"/>
          </ac:picMkLst>
        </pc:picChg>
      </pc:sldChg>
      <pc:sldChg chg="addSp delSp modSp mod">
        <pc:chgData name="joão pedro santos" userId="689c309d31cc8ac7" providerId="LiveId" clId="{EF6058C2-07EC-4B50-8269-00E50C5242DC}" dt="2022-04-24T18:18:35.995" v="1942" actId="14100"/>
        <pc:sldMkLst>
          <pc:docMk/>
          <pc:sldMk cId="0" sldId="260"/>
        </pc:sldMkLst>
        <pc:spChg chg="add del mod ord">
          <ac:chgData name="joão pedro santos" userId="689c309d31cc8ac7" providerId="LiveId" clId="{EF6058C2-07EC-4B50-8269-00E50C5242DC}" dt="2022-04-24T17:40:29.754" v="837"/>
          <ac:spMkLst>
            <pc:docMk/>
            <pc:sldMk cId="0" sldId="260"/>
            <ac:spMk id="5" creationId="{5A2CEF57-0339-4B91-A150-17C970735331}"/>
          </ac:spMkLst>
        </pc:spChg>
        <pc:spChg chg="add del mod">
          <ac:chgData name="joão pedro santos" userId="689c309d31cc8ac7" providerId="LiveId" clId="{EF6058C2-07EC-4B50-8269-00E50C5242DC}" dt="2022-04-24T17:40:24.675" v="833"/>
          <ac:spMkLst>
            <pc:docMk/>
            <pc:sldMk cId="0" sldId="260"/>
            <ac:spMk id="7" creationId="{96AA9469-CC5C-479C-9DDE-88B1ECB0870E}"/>
          </ac:spMkLst>
        </pc:spChg>
        <pc:spChg chg="add mod ord">
          <ac:chgData name="joão pedro santos" userId="689c309d31cc8ac7" providerId="LiveId" clId="{EF6058C2-07EC-4B50-8269-00E50C5242DC}" dt="2022-04-24T18:18:35.995" v="1942" actId="14100"/>
          <ac:spMkLst>
            <pc:docMk/>
            <pc:sldMk cId="0" sldId="260"/>
            <ac:spMk id="8" creationId="{28627960-131F-4AE8-A219-BD575D64B27A}"/>
          </ac:spMkLst>
        </pc:spChg>
        <pc:spChg chg="add mod ord">
          <ac:chgData name="joão pedro santos" userId="689c309d31cc8ac7" providerId="LiveId" clId="{EF6058C2-07EC-4B50-8269-00E50C5242DC}" dt="2022-04-24T18:18:11.539" v="1911" actId="167"/>
          <ac:spMkLst>
            <pc:docMk/>
            <pc:sldMk cId="0" sldId="260"/>
            <ac:spMk id="9" creationId="{117AD4C3-DCE6-4F17-8C40-7E331C6E9B7A}"/>
          </ac:spMkLst>
        </pc:spChg>
        <pc:picChg chg="mod">
          <ac:chgData name="joão pedro santos" userId="689c309d31cc8ac7" providerId="LiveId" clId="{EF6058C2-07EC-4B50-8269-00E50C5242DC}" dt="2022-04-24T18:17:52.149" v="1886" actId="1076"/>
          <ac:picMkLst>
            <pc:docMk/>
            <pc:sldMk cId="0" sldId="260"/>
            <ac:picMk id="6" creationId="{00000000-0000-0000-0000-000000000000}"/>
          </ac:picMkLst>
        </pc:picChg>
        <pc:picChg chg="mod">
          <ac:chgData name="joão pedro santos" userId="689c309d31cc8ac7" providerId="LiveId" clId="{EF6058C2-07EC-4B50-8269-00E50C5242DC}" dt="2022-04-24T18:18:16.558" v="1913" actId="167"/>
          <ac:picMkLst>
            <pc:docMk/>
            <pc:sldMk cId="0" sldId="260"/>
            <ac:picMk id="2050" creationId="{00000000-0000-0000-0000-000000000000}"/>
          </ac:picMkLst>
        </pc:picChg>
      </pc:sldChg>
      <pc:sldChg chg="modSp mod">
        <pc:chgData name="joão pedro santos" userId="689c309d31cc8ac7" providerId="LiveId" clId="{EF6058C2-07EC-4B50-8269-00E50C5242DC}" dt="2022-04-24T17:41:58.994" v="985" actId="14861"/>
        <pc:sldMkLst>
          <pc:docMk/>
          <pc:sldMk cId="0" sldId="261"/>
        </pc:sldMkLst>
        <pc:picChg chg="mod">
          <ac:chgData name="joão pedro santos" userId="689c309d31cc8ac7" providerId="LiveId" clId="{EF6058C2-07EC-4B50-8269-00E50C5242DC}" dt="2022-04-24T17:41:58.994" v="985" actId="14861"/>
          <ac:picMkLst>
            <pc:docMk/>
            <pc:sldMk cId="0" sldId="261"/>
            <ac:picMk id="8" creationId="{00000000-0000-0000-0000-000000000000}"/>
          </ac:picMkLst>
        </pc:picChg>
      </pc:sldChg>
      <pc:sldChg chg="modSp">
        <pc:chgData name="joão pedro santos" userId="689c309d31cc8ac7" providerId="LiveId" clId="{EF6058C2-07EC-4B50-8269-00E50C5242DC}" dt="2022-04-24T17:42:51.441" v="992"/>
        <pc:sldMkLst>
          <pc:docMk/>
          <pc:sldMk cId="0" sldId="262"/>
        </pc:sldMkLst>
        <pc:spChg chg="mod">
          <ac:chgData name="joão pedro santos" userId="689c309d31cc8ac7" providerId="LiveId" clId="{EF6058C2-07EC-4B50-8269-00E50C5242DC}" dt="2022-04-24T17:42:51.441" v="992"/>
          <ac:spMkLst>
            <pc:docMk/>
            <pc:sldMk cId="0" sldId="262"/>
            <ac:spMk id="3" creationId="{00000000-0000-0000-0000-000000000000}"/>
          </ac:spMkLst>
        </pc:spChg>
        <pc:spChg chg="mod">
          <ac:chgData name="joão pedro santos" userId="689c309d31cc8ac7" providerId="LiveId" clId="{EF6058C2-07EC-4B50-8269-00E50C5242DC}" dt="2022-04-24T17:42:51.441" v="992"/>
          <ac:spMkLst>
            <pc:docMk/>
            <pc:sldMk cId="0" sldId="262"/>
            <ac:spMk id="4" creationId="{00000000-0000-0000-0000-000000000000}"/>
          </ac:spMkLst>
        </pc:spChg>
      </pc:sldChg>
      <pc:sldChg chg="modSp mod">
        <pc:chgData name="joão pedro santos" userId="689c309d31cc8ac7" providerId="LiveId" clId="{EF6058C2-07EC-4B50-8269-00E50C5242DC}" dt="2022-04-24T17:48:53.811" v="1776" actId="27636"/>
        <pc:sldMkLst>
          <pc:docMk/>
          <pc:sldMk cId="0" sldId="263"/>
        </pc:sldMkLst>
        <pc:spChg chg="mod">
          <ac:chgData name="joão pedro santos" userId="689c309d31cc8ac7" providerId="LiveId" clId="{EF6058C2-07EC-4B50-8269-00E50C5242DC}" dt="2022-04-24T17:42:51.441" v="992"/>
          <ac:spMkLst>
            <pc:docMk/>
            <pc:sldMk cId="0" sldId="263"/>
            <ac:spMk id="3" creationId="{00000000-0000-0000-0000-000000000000}"/>
          </ac:spMkLst>
        </pc:spChg>
        <pc:spChg chg="mod">
          <ac:chgData name="joão pedro santos" userId="689c309d31cc8ac7" providerId="LiveId" clId="{EF6058C2-07EC-4B50-8269-00E50C5242DC}" dt="2022-04-24T17:48:53.811" v="1776" actId="27636"/>
          <ac:spMkLst>
            <pc:docMk/>
            <pc:sldMk cId="0" sldId="263"/>
            <ac:spMk id="4" creationId="{00000000-0000-0000-0000-000000000000}"/>
          </ac:spMkLst>
        </pc:spChg>
        <pc:picChg chg="mod">
          <ac:chgData name="joão pedro santos" userId="689c309d31cc8ac7" providerId="LiveId" clId="{EF6058C2-07EC-4B50-8269-00E50C5242DC}" dt="2022-04-24T17:42:18.379" v="987" actId="1076"/>
          <ac:picMkLst>
            <pc:docMk/>
            <pc:sldMk cId="0" sldId="263"/>
            <ac:picMk id="2" creationId="{00000000-0000-0000-0000-000000000000}"/>
          </ac:picMkLst>
        </pc:picChg>
      </pc:sldChg>
      <pc:sldChg chg="addSp modSp new mod ord">
        <pc:chgData name="joão pedro santos" userId="689c309d31cc8ac7" providerId="LiveId" clId="{EF6058C2-07EC-4B50-8269-00E50C5242DC}" dt="2022-04-24T18:19:47.341" v="1947" actId="1076"/>
        <pc:sldMkLst>
          <pc:docMk/>
          <pc:sldMk cId="2357655714" sldId="265"/>
        </pc:sldMkLst>
        <pc:picChg chg="add mod">
          <ac:chgData name="joão pedro santos" userId="689c309d31cc8ac7" providerId="LiveId" clId="{EF6058C2-07EC-4B50-8269-00E50C5242DC}" dt="2022-04-24T18:19:47.341" v="1947" actId="1076"/>
          <ac:picMkLst>
            <pc:docMk/>
            <pc:sldMk cId="2357655714" sldId="265"/>
            <ac:picMk id="2" creationId="{B18042C0-21B4-4B88-A6DF-F8A743126464}"/>
          </ac:picMkLst>
        </pc:picChg>
      </pc:sldChg>
      <pc:sldChg chg="addSp delSp modSp new mod modTransition setBg setClrOvrMap delDesignElem">
        <pc:chgData name="joão pedro santos" userId="689c309d31cc8ac7" providerId="LiveId" clId="{EF6058C2-07EC-4B50-8269-00E50C5242DC}" dt="2022-04-24T18:14:07.852" v="1798" actId="1076"/>
        <pc:sldMkLst>
          <pc:docMk/>
          <pc:sldMk cId="778086486" sldId="266"/>
        </pc:sldMkLst>
        <pc:spChg chg="add del">
          <ac:chgData name="joão pedro santos" userId="689c309d31cc8ac7" providerId="LiveId" clId="{EF6058C2-07EC-4B50-8269-00E50C5242DC}" dt="2022-04-24T17:47:44.429" v="1618" actId="26606"/>
          <ac:spMkLst>
            <pc:docMk/>
            <pc:sldMk cId="778086486" sldId="266"/>
            <ac:spMk id="5" creationId="{7E633E68-B925-44AC-A7C1-894D907EE72D}"/>
          </ac:spMkLst>
        </pc:spChg>
        <pc:spChg chg="add del">
          <ac:chgData name="joão pedro santos" userId="689c309d31cc8ac7" providerId="LiveId" clId="{EF6058C2-07EC-4B50-8269-00E50C5242DC}" dt="2022-04-24T17:47:48.212" v="1630" actId="26606"/>
          <ac:spMkLst>
            <pc:docMk/>
            <pc:sldMk cId="778086486" sldId="266"/>
            <ac:spMk id="6" creationId="{9BEF03C2-E178-4360-9845-C30A60A89327}"/>
          </ac:spMkLst>
        </pc:spChg>
        <pc:spChg chg="add del">
          <ac:chgData name="joão pedro santos" userId="689c309d31cc8ac7" providerId="LiveId" clId="{EF6058C2-07EC-4B50-8269-00E50C5242DC}" dt="2022-04-24T17:47:44.732" v="1620" actId="26606"/>
          <ac:spMkLst>
            <pc:docMk/>
            <pc:sldMk cId="778086486" sldId="266"/>
            <ac:spMk id="7" creationId="{B1ECD48A-A6CE-48F3-8E89-3399C99382F1}"/>
          </ac:spMkLst>
        </pc:spChg>
        <pc:spChg chg="add del">
          <ac:chgData name="joão pedro santos" userId="689c309d31cc8ac7" providerId="LiveId" clId="{EF6058C2-07EC-4B50-8269-00E50C5242DC}" dt="2022-04-24T17:47:31.091" v="1610" actId="26606"/>
          <ac:spMkLst>
            <pc:docMk/>
            <pc:sldMk cId="778086486" sldId="266"/>
            <ac:spMk id="8" creationId="{FF45FBF2-7D66-42AD-9DF3-D6B32C25A4F3}"/>
          </ac:spMkLst>
        </pc:spChg>
        <pc:spChg chg="add del">
          <ac:chgData name="joão pedro santos" userId="689c309d31cc8ac7" providerId="LiveId" clId="{EF6058C2-07EC-4B50-8269-00E50C5242DC}" dt="2022-04-24T17:47:44.732" v="1620" actId="26606"/>
          <ac:spMkLst>
            <pc:docMk/>
            <pc:sldMk cId="778086486" sldId="266"/>
            <ac:spMk id="9" creationId="{0A3F7A1B-3080-4A65-A240-2E1A6EF84567}"/>
          </ac:spMkLst>
        </pc:spChg>
        <pc:spChg chg="add del">
          <ac:chgData name="joão pedro santos" userId="689c309d31cc8ac7" providerId="LiveId" clId="{EF6058C2-07EC-4B50-8269-00E50C5242DC}" dt="2022-04-24T17:47:31.091" v="1610" actId="26606"/>
          <ac:spMkLst>
            <pc:docMk/>
            <pc:sldMk cId="778086486" sldId="266"/>
            <ac:spMk id="10" creationId="{E04044DE-2387-41C2-857F-132B16793228}"/>
          </ac:spMkLst>
        </pc:spChg>
        <pc:spChg chg="add del">
          <ac:chgData name="joão pedro santos" userId="689c309d31cc8ac7" providerId="LiveId" clId="{EF6058C2-07EC-4B50-8269-00E50C5242DC}" dt="2022-04-24T17:47:45.322" v="1622" actId="26606"/>
          <ac:spMkLst>
            <pc:docMk/>
            <pc:sldMk cId="778086486" sldId="266"/>
            <ac:spMk id="11" creationId="{7E633E68-B925-44AC-A7C1-894D907EE72D}"/>
          </ac:spMkLst>
        </pc:spChg>
        <pc:spChg chg="add del">
          <ac:chgData name="joão pedro santos" userId="689c309d31cc8ac7" providerId="LiveId" clId="{EF6058C2-07EC-4B50-8269-00E50C5242DC}" dt="2022-04-24T17:47:32.195" v="1612" actId="26606"/>
          <ac:spMkLst>
            <pc:docMk/>
            <pc:sldMk cId="778086486" sldId="266"/>
            <ac:spMk id="12" creationId="{9A212F8F-D812-4A16-BE82-F3500DE32174}"/>
          </ac:spMkLst>
        </pc:spChg>
        <pc:spChg chg="add del">
          <ac:chgData name="joão pedro santos" userId="689c309d31cc8ac7" providerId="LiveId" clId="{EF6058C2-07EC-4B50-8269-00E50C5242DC}" dt="2022-04-24T17:47:32.195" v="1612" actId="26606"/>
          <ac:spMkLst>
            <pc:docMk/>
            <pc:sldMk cId="778086486" sldId="266"/>
            <ac:spMk id="13" creationId="{D2CF1D1B-04ED-443D-A9FE-68BF8859BDD6}"/>
          </ac:spMkLst>
        </pc:spChg>
        <pc:spChg chg="add del">
          <ac:chgData name="joão pedro santos" userId="689c309d31cc8ac7" providerId="LiveId" clId="{EF6058C2-07EC-4B50-8269-00E50C5242DC}" dt="2022-04-24T17:47:46.084" v="1624" actId="26606"/>
          <ac:spMkLst>
            <pc:docMk/>
            <pc:sldMk cId="778086486" sldId="266"/>
            <ac:spMk id="14" creationId="{9A212F8F-D812-4A16-BE82-F3500DE32174}"/>
          </ac:spMkLst>
        </pc:spChg>
        <pc:spChg chg="add del">
          <ac:chgData name="joão pedro santos" userId="689c309d31cc8ac7" providerId="LiveId" clId="{EF6058C2-07EC-4B50-8269-00E50C5242DC}" dt="2022-04-24T17:47:34.072" v="1614" actId="26606"/>
          <ac:spMkLst>
            <pc:docMk/>
            <pc:sldMk cId="778086486" sldId="266"/>
            <ac:spMk id="15" creationId="{43F8250A-B5BC-48E8-9E34-320C6AB61351}"/>
          </ac:spMkLst>
        </pc:spChg>
        <pc:spChg chg="add del">
          <ac:chgData name="joão pedro santos" userId="689c309d31cc8ac7" providerId="LiveId" clId="{EF6058C2-07EC-4B50-8269-00E50C5242DC}" dt="2022-04-24T17:47:34.072" v="1614" actId="26606"/>
          <ac:spMkLst>
            <pc:docMk/>
            <pc:sldMk cId="778086486" sldId="266"/>
            <ac:spMk id="16" creationId="{A2829537-8D6E-4F27-8454-8F19BEA8C11F}"/>
          </ac:spMkLst>
        </pc:spChg>
        <pc:spChg chg="add del">
          <ac:chgData name="joão pedro santos" userId="689c309d31cc8ac7" providerId="LiveId" clId="{EF6058C2-07EC-4B50-8269-00E50C5242DC}" dt="2022-04-24T17:47:46.084" v="1624" actId="26606"/>
          <ac:spMkLst>
            <pc:docMk/>
            <pc:sldMk cId="778086486" sldId="266"/>
            <ac:spMk id="17" creationId="{D2CF1D1B-04ED-443D-A9FE-68BF8859BDD6}"/>
          </ac:spMkLst>
        </pc:spChg>
        <pc:spChg chg="add del">
          <ac:chgData name="joão pedro santos" userId="689c309d31cc8ac7" providerId="LiveId" clId="{EF6058C2-07EC-4B50-8269-00E50C5242DC}" dt="2022-04-24T17:47:48.212" v="1630" actId="26606"/>
          <ac:spMkLst>
            <pc:docMk/>
            <pc:sldMk cId="778086486" sldId="266"/>
            <ac:spMk id="18" creationId="{D5D6DF14-A531-4DD6-A165-8D495415BDA6}"/>
          </ac:spMkLst>
        </pc:spChg>
        <pc:spChg chg="add del">
          <ac:chgData name="joão pedro santos" userId="689c309d31cc8ac7" providerId="LiveId" clId="{EF6058C2-07EC-4B50-8269-00E50C5242DC}" dt="2022-04-24T17:47:46.459" v="1626" actId="26606"/>
          <ac:spMkLst>
            <pc:docMk/>
            <pc:sldMk cId="778086486" sldId="266"/>
            <ac:spMk id="19" creationId="{391F240E-99C9-4C6A-BD0A-15F9E69F337F}"/>
          </ac:spMkLst>
        </pc:spChg>
        <pc:spChg chg="add del">
          <ac:chgData name="joão pedro santos" userId="689c309d31cc8ac7" providerId="LiveId" clId="{EF6058C2-07EC-4B50-8269-00E50C5242DC}" dt="2022-04-24T17:47:46.459" v="1626" actId="26606"/>
          <ac:spMkLst>
            <pc:docMk/>
            <pc:sldMk cId="778086486" sldId="266"/>
            <ac:spMk id="20" creationId="{9C8424AD-EE61-4FBC-ABA0-36E67508F2D0}"/>
          </ac:spMkLst>
        </pc:spChg>
        <pc:spChg chg="add del">
          <ac:chgData name="joão pedro santos" userId="689c309d31cc8ac7" providerId="LiveId" clId="{EF6058C2-07EC-4B50-8269-00E50C5242DC}" dt="2022-04-24T17:47:54.034" v="1635"/>
          <ac:spMkLst>
            <pc:docMk/>
            <pc:sldMk cId="778086486" sldId="266"/>
            <ac:spMk id="21" creationId="{391F240E-99C9-4C6A-BD0A-15F9E69F337F}"/>
          </ac:spMkLst>
        </pc:spChg>
        <pc:spChg chg="add del">
          <ac:chgData name="joão pedro santos" userId="689c309d31cc8ac7" providerId="LiveId" clId="{EF6058C2-07EC-4B50-8269-00E50C5242DC}" dt="2022-04-24T17:47:54.034" v="1635"/>
          <ac:spMkLst>
            <pc:docMk/>
            <pc:sldMk cId="778086486" sldId="266"/>
            <ac:spMk id="22" creationId="{9C8424AD-EE61-4FBC-ABA0-36E67508F2D0}"/>
          </ac:spMkLst>
        </pc:spChg>
        <pc:spChg chg="add del">
          <ac:chgData name="joão pedro santos" userId="689c309d31cc8ac7" providerId="LiveId" clId="{EF6058C2-07EC-4B50-8269-00E50C5242DC}" dt="2022-04-24T17:49:11.275" v="1785" actId="26606"/>
          <ac:spMkLst>
            <pc:docMk/>
            <pc:sldMk cId="778086486" sldId="266"/>
            <ac:spMk id="23" creationId="{72FB946D-2326-449B-B771-9EDB01C8D18E}"/>
          </ac:spMkLst>
        </pc:spChg>
        <pc:spChg chg="add del">
          <ac:chgData name="joão pedro santos" userId="689c309d31cc8ac7" providerId="LiveId" clId="{EF6058C2-07EC-4B50-8269-00E50C5242DC}" dt="2022-04-24T17:49:11.275" v="1785" actId="26606"/>
          <ac:spMkLst>
            <pc:docMk/>
            <pc:sldMk cId="778086486" sldId="266"/>
            <ac:spMk id="25" creationId="{0EFFC263-7EB0-4842-BE9B-3176A41A7EAA}"/>
          </ac:spMkLst>
        </pc:spChg>
        <pc:picChg chg="add mod">
          <ac:chgData name="joão pedro santos" userId="689c309d31cc8ac7" providerId="LiveId" clId="{EF6058C2-07EC-4B50-8269-00E50C5242DC}" dt="2022-04-24T18:14:07.852" v="1798" actId="1076"/>
          <ac:picMkLst>
            <pc:docMk/>
            <pc:sldMk cId="778086486" sldId="266"/>
            <ac:picMk id="3" creationId="{7ACDCC1A-57D8-46CF-9131-4027280D7804}"/>
          </ac:picMkLst>
        </pc:picChg>
        <pc:picChg chg="add del">
          <ac:chgData name="joão pedro santos" userId="689c309d31cc8ac7" providerId="LiveId" clId="{EF6058C2-07EC-4B50-8269-00E50C5242DC}" dt="2022-04-24T17:49:11.275" v="1785" actId="26606"/>
          <ac:picMkLst>
            <pc:docMk/>
            <pc:sldMk cId="778086486" sldId="266"/>
            <ac:picMk id="24" creationId="{9224A0EC-9334-468D-849F-BF1FF8C6FF68}"/>
          </ac:picMkLst>
        </pc:picChg>
      </pc:sldChg>
      <pc:sldChg chg="new del">
        <pc:chgData name="joão pedro santos" userId="689c309d31cc8ac7" providerId="LiveId" clId="{EF6058C2-07EC-4B50-8269-00E50C5242DC}" dt="2022-04-24T16:50:37.802" v="626" actId="2696"/>
        <pc:sldMkLst>
          <pc:docMk/>
          <pc:sldMk cId="2608496369" sldId="266"/>
        </pc:sldMkLst>
      </pc:sldChg>
      <pc:sldChg chg="new del">
        <pc:chgData name="joão pedro santos" userId="689c309d31cc8ac7" providerId="LiveId" clId="{EF6058C2-07EC-4B50-8269-00E50C5242DC}" dt="2022-04-24T17:42:38.515" v="990" actId="680"/>
        <pc:sldMkLst>
          <pc:docMk/>
          <pc:sldMk cId="3422726782" sldId="26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ço Reservado para Data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Espaço Reservado para Rodapé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Espaço Reservado para Número de Slide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76A73FEA-C271-4D6C-8BB1-3B6BD6EAB416}" type="slidenum">
              <a:t>‹nº›</a:t>
            </a:fld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42110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pt-BR"/>
          </a:p>
        </p:txBody>
      </p:sp>
      <p:sp>
        <p:nvSpPr>
          <p:cNvPr id="4" name="Espaço Reservado para Cabeçalho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pt-BR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5" name="Espaço Reservado para Data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pt-BR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6" name="Espaço Reservado para Rodapé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pt-BR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pt-BR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A0159793-0AE6-4B8A-AB7C-A98A3EABD419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778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pt-BR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B590FD-DA51-46DB-8DB5-F68408DC41FF}" type="slidenum">
              <a:t>1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73088" y="812800"/>
            <a:ext cx="64135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3FC6B8E-9F3C-4DA4-87C8-A7AD4A5F5F87}" type="slidenum">
              <a:t>2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73088" y="812800"/>
            <a:ext cx="64135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C1DB13A-68B1-4027-B399-A2ACDAF09DD1}" type="slidenum">
              <a:t>3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73088" y="812800"/>
            <a:ext cx="64135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D463DBC-6E7A-482C-A5CD-E89E9D586C10}" type="slidenum">
              <a:t>5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73088" y="812800"/>
            <a:ext cx="64135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0CCE1FA-0C1D-41FD-8408-51DC73046154}" type="slidenum">
              <a:t>6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73088" y="812800"/>
            <a:ext cx="64135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2B76872-B19C-4634-A242-FCB18771B182}" type="slidenum">
              <a:t>7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73088" y="812800"/>
            <a:ext cx="64135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B9C27B9-8961-4D52-AC23-6EF83D46FA05}" type="slidenum">
              <a:t>8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73088" y="812800"/>
            <a:ext cx="64135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F6D7F97-4F48-4E74-95CD-63B4DA5E2FCA}" type="slidenum">
              <a:t>9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73088" y="812800"/>
            <a:ext cx="64135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5F8949A-52D6-4AF7-A1C9-7220EAAFD06D}" type="slidenum">
              <a:t>10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73088" y="812800"/>
            <a:ext cx="64135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78000" cy="6299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6202" y="1804671"/>
            <a:ext cx="5951245" cy="2224720"/>
          </a:xfrm>
        </p:spPr>
        <p:txBody>
          <a:bodyPr anchor="b">
            <a:normAutofit/>
          </a:bodyPr>
          <a:lstStyle>
            <a:lvl1pPr algn="r">
              <a:defRPr sz="3969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76202" y="4029392"/>
            <a:ext cx="5951245" cy="1291273"/>
          </a:xfrm>
        </p:spPr>
        <p:txBody>
          <a:bodyPr anchor="t">
            <a:normAutofit/>
          </a:bodyPr>
          <a:lstStyle>
            <a:lvl1pPr marL="0" indent="0" algn="r">
              <a:buNone/>
              <a:defRPr sz="1488" cap="all">
                <a:solidFill>
                  <a:schemeClr val="tx1"/>
                </a:solidFill>
              </a:defRPr>
            </a:lvl1pPr>
            <a:lvl2pPr marL="378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6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34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12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90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68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46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24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5644" y="5393592"/>
            <a:ext cx="1323082" cy="347127"/>
          </a:xfrm>
        </p:spPr>
        <p:txBody>
          <a:bodyPr/>
          <a:lstStyle/>
          <a:p>
            <a:pPr lvl="0"/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6202" y="5393592"/>
            <a:ext cx="4046437" cy="347127"/>
          </a:xfrm>
        </p:spPr>
        <p:txBody>
          <a:bodyPr/>
          <a:lstStyle/>
          <a:p>
            <a:pPr lv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1730" y="5393592"/>
            <a:ext cx="455718" cy="347127"/>
          </a:xfrm>
        </p:spPr>
        <p:txBody>
          <a:bodyPr/>
          <a:lstStyle/>
          <a:p>
            <a:pPr lvl="0"/>
            <a:fld id="{31573D57-6DFB-4BAE-AFA1-E0F701F1A8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675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78000" cy="6299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6" y="4348320"/>
            <a:ext cx="8376896" cy="520691"/>
          </a:xfrm>
        </p:spPr>
        <p:txBody>
          <a:bodyPr anchor="b">
            <a:normAutofit/>
          </a:bodyPr>
          <a:lstStyle>
            <a:lvl1pPr algn="l">
              <a:defRPr sz="1984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34071" y="856378"/>
            <a:ext cx="7242826" cy="290782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3"/>
            </a:lvl1pPr>
            <a:lvl2pPr marL="378013" indent="0">
              <a:buNone/>
              <a:defRPr sz="1323"/>
            </a:lvl2pPr>
            <a:lvl3pPr marL="756026" indent="0">
              <a:buNone/>
              <a:defRPr sz="1323"/>
            </a:lvl3pPr>
            <a:lvl4pPr marL="1134039" indent="0">
              <a:buNone/>
              <a:defRPr sz="1323"/>
            </a:lvl4pPr>
            <a:lvl5pPr marL="1512052" indent="0">
              <a:buNone/>
              <a:defRPr sz="1323"/>
            </a:lvl5pPr>
            <a:lvl6pPr marL="1890065" indent="0">
              <a:buNone/>
              <a:defRPr sz="1323"/>
            </a:lvl6pPr>
            <a:lvl7pPr marL="2268078" indent="0">
              <a:buNone/>
              <a:defRPr sz="1323"/>
            </a:lvl7pPr>
            <a:lvl8pPr marL="2646091" indent="0">
              <a:buNone/>
              <a:defRPr sz="1323"/>
            </a:lvl8pPr>
            <a:lvl9pPr marL="3024104" indent="0">
              <a:buNone/>
              <a:defRPr sz="1323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7036" y="4869011"/>
            <a:ext cx="8376896" cy="453598"/>
          </a:xfrm>
        </p:spPr>
        <p:txBody>
          <a:bodyPr anchor="t">
            <a:normAutofit/>
          </a:bodyPr>
          <a:lstStyle>
            <a:lvl1pPr marL="0" indent="0">
              <a:buNone/>
              <a:defRPr sz="1158"/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760F68-C575-4798-8E1E-3C2FA8FB8B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477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78000" cy="6299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6" y="560071"/>
            <a:ext cx="8376896" cy="2870358"/>
          </a:xfrm>
        </p:spPr>
        <p:txBody>
          <a:bodyPr anchor="ctr">
            <a:normAutofit/>
          </a:bodyPr>
          <a:lstStyle>
            <a:lvl1pPr algn="l">
              <a:defRPr sz="2646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035" y="3990499"/>
            <a:ext cx="8376897" cy="1330166"/>
          </a:xfrm>
        </p:spPr>
        <p:txBody>
          <a:bodyPr anchor="ctr">
            <a:normAutofit/>
          </a:bodyPr>
          <a:lstStyle>
            <a:lvl1pPr marL="0" indent="0" algn="l">
              <a:buNone/>
              <a:defRPr sz="1654">
                <a:solidFill>
                  <a:schemeClr val="tx1"/>
                </a:solidFill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760F68-C575-4798-8E1E-3C2FA8FB8B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9418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78000" cy="629914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64903" y="2520315"/>
            <a:ext cx="504031" cy="537263"/>
          </a:xfrm>
          <a:prstGeom prst="rect">
            <a:avLst/>
          </a:prstGeom>
        </p:spPr>
        <p:txBody>
          <a:bodyPr vert="horz" lIns="75605" tIns="37802" rIns="75605" bIns="3780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614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3717" y="756441"/>
            <a:ext cx="504031" cy="537263"/>
          </a:xfrm>
          <a:prstGeom prst="rect">
            <a:avLst/>
          </a:prstGeom>
        </p:spPr>
        <p:txBody>
          <a:bodyPr vert="horz" lIns="75605" tIns="37802" rIns="75605" bIns="3780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614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429" y="560072"/>
            <a:ext cx="7896489" cy="2520314"/>
          </a:xfrm>
        </p:spPr>
        <p:txBody>
          <a:bodyPr anchor="ctr">
            <a:normAutofit/>
          </a:bodyPr>
          <a:lstStyle>
            <a:lvl1pPr algn="l">
              <a:defRPr sz="2646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07748" y="3080385"/>
            <a:ext cx="7721851" cy="350044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78013" indent="0">
              <a:buFontTx/>
              <a:buNone/>
              <a:defRPr/>
            </a:lvl2pPr>
            <a:lvl3pPr marL="756026" indent="0">
              <a:buFontTx/>
              <a:buNone/>
              <a:defRPr/>
            </a:lvl3pPr>
            <a:lvl4pPr marL="1134039" indent="0">
              <a:buFontTx/>
              <a:buNone/>
              <a:defRPr/>
            </a:lvl4pPr>
            <a:lvl5pPr marL="1512052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412" y="3990499"/>
            <a:ext cx="8394210" cy="1330166"/>
          </a:xfrm>
        </p:spPr>
        <p:txBody>
          <a:bodyPr anchor="ctr">
            <a:normAutofit/>
          </a:bodyPr>
          <a:lstStyle>
            <a:lvl1pPr marL="0" indent="0" algn="l">
              <a:buNone/>
              <a:defRPr sz="1654">
                <a:solidFill>
                  <a:schemeClr val="tx1"/>
                </a:solidFill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760F68-C575-4798-8E1E-3C2FA8FB8B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5039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78000" cy="6299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7" y="3039759"/>
            <a:ext cx="8376894" cy="1349460"/>
          </a:xfrm>
        </p:spPr>
        <p:txBody>
          <a:bodyPr anchor="b">
            <a:normAutofit/>
          </a:bodyPr>
          <a:lstStyle>
            <a:lvl1pPr algn="l">
              <a:defRPr sz="2646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036" y="4389219"/>
            <a:ext cx="8376895" cy="790493"/>
          </a:xfrm>
        </p:spPr>
        <p:txBody>
          <a:bodyPr anchor="t">
            <a:normAutofit/>
          </a:bodyPr>
          <a:lstStyle>
            <a:lvl1pPr marL="0" indent="0" algn="l">
              <a:buNone/>
              <a:defRPr sz="1654">
                <a:solidFill>
                  <a:schemeClr val="tx1"/>
                </a:solidFill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760F68-C575-4798-8E1E-3C2FA8FB8B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9507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78000" cy="62991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64903" y="2520315"/>
            <a:ext cx="504031" cy="537263"/>
          </a:xfrm>
          <a:prstGeom prst="rect">
            <a:avLst/>
          </a:prstGeom>
        </p:spPr>
        <p:txBody>
          <a:bodyPr vert="horz" lIns="75605" tIns="37802" rIns="75605" bIns="3780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614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3717" y="756441"/>
            <a:ext cx="504031" cy="537263"/>
          </a:xfrm>
          <a:prstGeom prst="rect">
            <a:avLst/>
          </a:prstGeom>
        </p:spPr>
        <p:txBody>
          <a:bodyPr vert="horz" lIns="75605" tIns="37802" rIns="75605" bIns="3780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614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20429" y="560072"/>
            <a:ext cx="7896489" cy="2520314"/>
          </a:xfrm>
        </p:spPr>
        <p:txBody>
          <a:bodyPr anchor="ctr">
            <a:normAutofit/>
          </a:bodyPr>
          <a:lstStyle>
            <a:lvl1pPr algn="l">
              <a:defRPr sz="2646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7035" y="3570446"/>
            <a:ext cx="8380211" cy="81676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984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034" y="4387215"/>
            <a:ext cx="8380211" cy="933450"/>
          </a:xfrm>
        </p:spPr>
        <p:txBody>
          <a:bodyPr anchor="t">
            <a:normAutofit/>
          </a:bodyPr>
          <a:lstStyle>
            <a:lvl1pPr marL="0" indent="0" algn="l">
              <a:buNone/>
              <a:defRPr sz="1488">
                <a:solidFill>
                  <a:schemeClr val="tx1"/>
                </a:solidFill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760F68-C575-4798-8E1E-3C2FA8FB8B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8920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78000" cy="6299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6" y="560072"/>
            <a:ext cx="8376896" cy="252031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67036" y="3220403"/>
            <a:ext cx="8376897" cy="77009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315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035" y="3990499"/>
            <a:ext cx="8376897" cy="1330166"/>
          </a:xfrm>
        </p:spPr>
        <p:txBody>
          <a:bodyPr anchor="t">
            <a:normAutofit/>
          </a:bodyPr>
          <a:lstStyle>
            <a:lvl1pPr marL="0" indent="0" algn="l">
              <a:buNone/>
              <a:defRPr sz="1488">
                <a:solidFill>
                  <a:schemeClr val="tx1"/>
                </a:solidFill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760F68-C575-4798-8E1E-3C2FA8FB8B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3789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78000" cy="6299147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A848F42-DF45-4BC4-BD8D-3FC9CD6A5A93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67037" y="560071"/>
            <a:ext cx="8376894" cy="133794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3231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78000" cy="629914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59191" y="560070"/>
            <a:ext cx="1784740" cy="4760596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7035" y="560070"/>
            <a:ext cx="6475773" cy="4760595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3F69F4E-9E9C-48C8-9B26-0893EE8438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928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78000" cy="6299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F6BE73-CFBC-4401-B081-C31B556247C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3420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78000" cy="6299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6" y="3039759"/>
            <a:ext cx="8376896" cy="1349460"/>
          </a:xfrm>
        </p:spPr>
        <p:txBody>
          <a:bodyPr anchor="b"/>
          <a:lstStyle>
            <a:lvl1pPr algn="l">
              <a:defRPr sz="3307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034" y="4389219"/>
            <a:ext cx="8376897" cy="790493"/>
          </a:xfrm>
        </p:spPr>
        <p:txBody>
          <a:bodyPr anchor="t">
            <a:normAutofit/>
          </a:bodyPr>
          <a:lstStyle>
            <a:lvl1pPr marL="0" indent="0" algn="l">
              <a:buNone/>
              <a:defRPr sz="1654" cap="all">
                <a:solidFill>
                  <a:schemeClr val="tx1"/>
                </a:solidFill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442EFC-29FB-44C2-8D21-20F6CAD86E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729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78000" cy="6299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7037" y="1968024"/>
            <a:ext cx="4130257" cy="335264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3676" y="1968025"/>
            <a:ext cx="4130255" cy="3352641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73FF143-5054-44C3-97D4-A2D74CCC14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0664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5053" y="2038033"/>
            <a:ext cx="3893554" cy="529441"/>
          </a:xfrm>
        </p:spPr>
        <p:txBody>
          <a:bodyPr anchor="b">
            <a:noAutofit/>
          </a:bodyPr>
          <a:lstStyle>
            <a:lvl1pPr marL="0" indent="0">
              <a:buNone/>
              <a:defRPr sz="2315" b="0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7037" y="2636997"/>
            <a:ext cx="4131570" cy="2683667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40315" y="2045812"/>
            <a:ext cx="3904930" cy="529441"/>
          </a:xfrm>
        </p:spPr>
        <p:txBody>
          <a:bodyPr anchor="b">
            <a:noAutofit/>
          </a:bodyPr>
          <a:lstStyle>
            <a:lvl1pPr marL="0" indent="0">
              <a:buNone/>
              <a:defRPr sz="2315" b="0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14989" y="2636997"/>
            <a:ext cx="4130257" cy="2683667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483EDA-FCED-4843-8A7D-EF75D8BC92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259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78000" cy="6299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2C154A-D0B4-477B-AE8D-C88CDDDA1D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6369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78000" cy="629914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760F68-C575-4798-8E1E-3C2FA8FB8B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1994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78000" cy="6299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6" y="1905793"/>
            <a:ext cx="3043440" cy="1260158"/>
          </a:xfrm>
        </p:spPr>
        <p:txBody>
          <a:bodyPr anchor="b">
            <a:normAutofit/>
          </a:bodyPr>
          <a:lstStyle>
            <a:lvl1pPr algn="l">
              <a:defRPr sz="1984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3239" y="560071"/>
            <a:ext cx="5100692" cy="4760595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7036" y="3165951"/>
            <a:ext cx="3043440" cy="1680210"/>
          </a:xfrm>
        </p:spPr>
        <p:txBody>
          <a:bodyPr anchor="t">
            <a:normAutofit/>
          </a:bodyPr>
          <a:lstStyle>
            <a:lvl1pPr marL="0" indent="0">
              <a:buNone/>
              <a:defRPr sz="1323"/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8D89F9F-6204-4FC0-A0E8-BA02197929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019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78000" cy="6299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6" y="1470184"/>
            <a:ext cx="5097076" cy="1260158"/>
          </a:xfrm>
        </p:spPr>
        <p:txBody>
          <a:bodyPr anchor="b">
            <a:normAutofit/>
          </a:bodyPr>
          <a:lstStyle>
            <a:lvl1pPr algn="l">
              <a:defRPr sz="2315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31147" y="840105"/>
            <a:ext cx="2712784" cy="4200525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3"/>
            </a:lvl1pPr>
            <a:lvl2pPr marL="378013" indent="0">
              <a:buNone/>
              <a:defRPr sz="1323"/>
            </a:lvl2pPr>
            <a:lvl3pPr marL="756026" indent="0">
              <a:buNone/>
              <a:defRPr sz="1323"/>
            </a:lvl3pPr>
            <a:lvl4pPr marL="1134039" indent="0">
              <a:buNone/>
              <a:defRPr sz="1323"/>
            </a:lvl4pPr>
            <a:lvl5pPr marL="1512052" indent="0">
              <a:buNone/>
              <a:defRPr sz="1323"/>
            </a:lvl5pPr>
            <a:lvl6pPr marL="1890065" indent="0">
              <a:buNone/>
              <a:defRPr sz="1323"/>
            </a:lvl6pPr>
            <a:lvl7pPr marL="2268078" indent="0">
              <a:buNone/>
              <a:defRPr sz="1323"/>
            </a:lvl7pPr>
            <a:lvl8pPr marL="2646091" indent="0">
              <a:buNone/>
              <a:defRPr sz="1323"/>
            </a:lvl8pPr>
            <a:lvl9pPr marL="3024104" indent="0">
              <a:buNone/>
              <a:defRPr sz="1323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7036" y="2730342"/>
            <a:ext cx="5097076" cy="1680210"/>
          </a:xfrm>
        </p:spPr>
        <p:txBody>
          <a:bodyPr anchor="t">
            <a:normAutofit/>
          </a:bodyPr>
          <a:lstStyle>
            <a:lvl1pPr marL="0" indent="0">
              <a:buNone/>
              <a:defRPr sz="1488"/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C853846-F96E-4D48-9D09-9D6C0A8098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3605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037" y="560071"/>
            <a:ext cx="8376894" cy="133794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037" y="1968025"/>
            <a:ext cx="8376894" cy="335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02128" y="5393592"/>
            <a:ext cx="1323082" cy="347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7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7035" y="5393592"/>
            <a:ext cx="6472088" cy="347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7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8214" y="5393592"/>
            <a:ext cx="455718" cy="347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7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fld id="{4D760F68-C575-4798-8E1E-3C2FA8FB8B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2596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txStyles>
    <p:titleStyle>
      <a:lvl1pPr algn="l" defTabSz="378013" rtl="0" eaLnBrk="1" latinLnBrk="0" hangingPunct="1">
        <a:spcBef>
          <a:spcPct val="0"/>
        </a:spcBef>
        <a:buNone/>
        <a:defRPr sz="2976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36258" indent="-236258" algn="l" defTabSz="378013" rtl="0" eaLnBrk="1" latinLnBrk="0" hangingPunct="1">
        <a:spcBef>
          <a:spcPts val="0"/>
        </a:spcBef>
        <a:spcAft>
          <a:spcPts val="827"/>
        </a:spcAft>
        <a:buClr>
          <a:schemeClr val="tx1"/>
        </a:buClr>
        <a:buSzPct val="100000"/>
        <a:buFont typeface="Arial"/>
        <a:buChar char="•"/>
        <a:defRPr sz="148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14271" indent="-236258" algn="l" defTabSz="378013" rtl="0" eaLnBrk="1" latinLnBrk="0" hangingPunct="1">
        <a:spcBef>
          <a:spcPts val="0"/>
        </a:spcBef>
        <a:spcAft>
          <a:spcPts val="827"/>
        </a:spcAft>
        <a:buClr>
          <a:schemeClr val="tx1"/>
        </a:buClr>
        <a:buSzPct val="100000"/>
        <a:buFont typeface="Arial"/>
        <a:buChar char="•"/>
        <a:defRPr sz="132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92284" indent="-236258" algn="l" defTabSz="378013" rtl="0" eaLnBrk="1" latinLnBrk="0" hangingPunct="1">
        <a:spcBef>
          <a:spcPts val="0"/>
        </a:spcBef>
        <a:spcAft>
          <a:spcPts val="827"/>
        </a:spcAft>
        <a:buClr>
          <a:schemeClr val="tx1"/>
        </a:buClr>
        <a:buSzPct val="100000"/>
        <a:buFont typeface="Arial"/>
        <a:buChar char="•"/>
        <a:defRPr sz="115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75794" indent="-141755" algn="l" defTabSz="378013" rtl="0" eaLnBrk="1" latinLnBrk="0" hangingPunct="1">
        <a:spcBef>
          <a:spcPts val="0"/>
        </a:spcBef>
        <a:spcAft>
          <a:spcPts val="827"/>
        </a:spcAft>
        <a:buClr>
          <a:schemeClr val="tx1"/>
        </a:buClr>
        <a:buSzPct val="100000"/>
        <a:buFont typeface="Arial"/>
        <a:buChar char="•"/>
        <a:defRPr sz="99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653807" indent="-141755" algn="l" defTabSz="378013" rtl="0" eaLnBrk="1" latinLnBrk="0" hangingPunct="1">
        <a:spcBef>
          <a:spcPts val="0"/>
        </a:spcBef>
        <a:spcAft>
          <a:spcPts val="827"/>
        </a:spcAft>
        <a:buClr>
          <a:schemeClr val="tx1"/>
        </a:buClr>
        <a:buSzPct val="100000"/>
        <a:buFont typeface="Arial"/>
        <a:buChar char="•"/>
        <a:defRPr sz="99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079071" indent="-189006" algn="l" defTabSz="378013" rtl="0" eaLnBrk="1" latinLnBrk="0" hangingPunct="1">
        <a:spcBef>
          <a:spcPts val="0"/>
        </a:spcBef>
        <a:spcAft>
          <a:spcPts val="827"/>
        </a:spcAft>
        <a:buClr>
          <a:schemeClr val="tx1"/>
        </a:buClr>
        <a:buSzPct val="100000"/>
        <a:buFont typeface="Arial"/>
        <a:buChar char="•"/>
        <a:defRPr sz="99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457084" indent="-189006" algn="l" defTabSz="378013" rtl="0" eaLnBrk="1" latinLnBrk="0" hangingPunct="1">
        <a:spcBef>
          <a:spcPts val="0"/>
        </a:spcBef>
        <a:spcAft>
          <a:spcPts val="827"/>
        </a:spcAft>
        <a:buClr>
          <a:schemeClr val="tx1"/>
        </a:buClr>
        <a:buSzPct val="100000"/>
        <a:buFont typeface="Arial"/>
        <a:buChar char="•"/>
        <a:defRPr sz="99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835097" indent="-189006" algn="l" defTabSz="378013" rtl="0" eaLnBrk="1" latinLnBrk="0" hangingPunct="1">
        <a:spcBef>
          <a:spcPts val="0"/>
        </a:spcBef>
        <a:spcAft>
          <a:spcPts val="827"/>
        </a:spcAft>
        <a:buClr>
          <a:schemeClr val="tx1"/>
        </a:buClr>
        <a:buSzPct val="100000"/>
        <a:buFont typeface="Arial"/>
        <a:buChar char="•"/>
        <a:defRPr sz="99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213110" indent="-189006" algn="l" defTabSz="378013" rtl="0" eaLnBrk="1" latinLnBrk="0" hangingPunct="1">
        <a:spcBef>
          <a:spcPts val="0"/>
        </a:spcBef>
        <a:spcAft>
          <a:spcPts val="827"/>
        </a:spcAft>
        <a:buClr>
          <a:schemeClr val="tx1"/>
        </a:buClr>
        <a:buSzPct val="100000"/>
        <a:buFont typeface="Arial"/>
        <a:buChar char="•"/>
        <a:defRPr sz="99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5ADA2CE-887C-4A11-9DC3-60D18C7C27E9}"/>
              </a:ext>
            </a:extLst>
          </p:cNvPr>
          <p:cNvSpPr/>
          <p:nvPr/>
        </p:nvSpPr>
        <p:spPr>
          <a:xfrm>
            <a:off x="-43503" y="23638"/>
            <a:ext cx="10080625" cy="6277150"/>
          </a:xfrm>
          <a:prstGeom prst="rect">
            <a:avLst/>
          </a:prstGeom>
          <a:solidFill>
            <a:schemeClr val="dk1">
              <a:alpha val="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ubtítulo 2"/>
          <p:cNvSpPr txBox="1">
            <a:spLocks noGrp="1"/>
          </p:cNvSpPr>
          <p:nvPr>
            <p:ph type="subTitle" idx="4294967295"/>
          </p:nvPr>
        </p:nvSpPr>
        <p:spPr>
          <a:xfrm>
            <a:off x="905435" y="3150394"/>
            <a:ext cx="6888163" cy="1879600"/>
          </a:xfrm>
        </p:spPr>
        <p:txBody>
          <a:bodyPr vert="horz" anchor="ctr">
            <a:normAutofit fontScale="62500" lnSpcReduction="20000"/>
          </a:bodyPr>
          <a:lstStyle/>
          <a:p>
            <a:pPr lvl="0" algn="l"/>
            <a:r>
              <a:rPr lang="pt-BR" sz="3000" dirty="0">
                <a:latin typeface="KacstPen" pitchFamily="18"/>
              </a:rPr>
              <a:t>EDUARDA SATIRO;</a:t>
            </a:r>
          </a:p>
          <a:p>
            <a:pPr lvl="0" algn="l"/>
            <a:r>
              <a:rPr lang="pt-BR" sz="3000" dirty="0">
                <a:latin typeface="KacstPen" pitchFamily="18"/>
              </a:rPr>
              <a:t>GISELE SANTOS RIBEIRO;</a:t>
            </a:r>
          </a:p>
          <a:p>
            <a:pPr lvl="0" algn="l"/>
            <a:r>
              <a:rPr lang="pt-BR" sz="3000" dirty="0">
                <a:latin typeface="KacstPen" pitchFamily="18"/>
              </a:rPr>
              <a:t>JOÃO PEDRO CARVALHO;</a:t>
            </a:r>
          </a:p>
          <a:p>
            <a:pPr algn="l"/>
            <a:r>
              <a:rPr lang="pt-BR" sz="3000" dirty="0">
                <a:latin typeface="KacstPen" pitchFamily="18"/>
              </a:rPr>
              <a:t>JULIANA DA GLORIA FRANCISCO;</a:t>
            </a:r>
            <a:br>
              <a:rPr lang="pt-BR" sz="1300" dirty="0"/>
            </a:br>
            <a:br>
              <a:rPr lang="pt-BR" sz="1800" dirty="0"/>
            </a:br>
            <a:r>
              <a:rPr lang="pt-BR" sz="3000" dirty="0">
                <a:latin typeface="KacstPen" pitchFamily="18"/>
              </a:rPr>
              <a:t>RYAN ROBERTO DA SILVA.</a:t>
            </a:r>
          </a:p>
          <a:p>
            <a:endParaRPr lang="pt-BR" sz="2400" dirty="0">
              <a:solidFill>
                <a:schemeClr val="bg1"/>
              </a:solidFill>
              <a:latin typeface="KacstPen" pitchFamily="18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767533" y="1423065"/>
            <a:ext cx="7690229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8000" baseline="33000" dirty="0">
                <a:latin typeface="Z003" pitchFamily="18"/>
              </a:rPr>
              <a:t>Sistemas Operacionais</a:t>
            </a:r>
            <a:r>
              <a:rPr lang="pt-BR" sz="8000" baseline="33000" dirty="0">
                <a:solidFill>
                  <a:schemeClr val="bg1"/>
                </a:solidFill>
                <a:latin typeface="Z003" pitchFamily="18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 txBox="1">
            <a:spLocks noGrp="1"/>
          </p:cNvSpPr>
          <p:nvPr>
            <p:ph type="body" idx="4294967295"/>
          </p:nvPr>
        </p:nvSpPr>
        <p:spPr>
          <a:xfrm>
            <a:off x="0" y="2952750"/>
            <a:ext cx="9791700" cy="3743325"/>
          </a:xfrm>
        </p:spPr>
        <p:txBody>
          <a:bodyPr vert="horz"/>
          <a:lstStyle/>
          <a:p>
            <a:pPr lvl="0" algn="ctr">
              <a:buClr>
                <a:srgbClr val="FFFFFF"/>
              </a:buClr>
              <a:buSzPct val="45000"/>
              <a:buFont typeface="StarSymbol"/>
              <a:buChar char="●"/>
            </a:pPr>
            <a:r>
              <a:rPr lang="pt-BR" sz="4400" dirty="0">
                <a:effectLst>
                  <a:outerShdw dist="17961" dir="2700000">
                    <a:scrgbClr r="0" g="0" b="0"/>
                  </a:outerShdw>
                </a:effectLst>
                <a:highlight>
                  <a:srgbClr val="000000"/>
                </a:highlight>
              </a:rPr>
              <a:t>OBRIGADO(A) PELA  ATENÇÃO!!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80625" cy="63007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18042C0-21B4-4B88-A6DF-F8A74312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06"/>
            <a:ext cx="10080625" cy="63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55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5E1AC8A-B32C-4FB4-BE17-F38A487A5B03}"/>
              </a:ext>
            </a:extLst>
          </p:cNvPr>
          <p:cNvSpPr/>
          <p:nvPr/>
        </p:nvSpPr>
        <p:spPr>
          <a:xfrm>
            <a:off x="0" y="0"/>
            <a:ext cx="10080625" cy="6277150"/>
          </a:xfrm>
          <a:prstGeom prst="rect">
            <a:avLst/>
          </a:prstGeom>
          <a:solidFill>
            <a:schemeClr val="dk1">
              <a:alpha val="5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2537012" y="196819"/>
            <a:ext cx="3648075" cy="769441"/>
          </a:xfrm>
        </p:spPr>
        <p:txBody>
          <a:bodyPr vert="horz" wrap="square">
            <a:spAutoFit/>
          </a:bodyPr>
          <a:lstStyle/>
          <a:p>
            <a:pPr lvl="0"/>
            <a:r>
              <a:rPr lang="pt-BR" sz="4400" dirty="0"/>
              <a:t>Introdução</a:t>
            </a:r>
          </a:p>
        </p:txBody>
      </p:sp>
      <p:sp useBgFill="1">
        <p:nvSpPr>
          <p:cNvPr id="6" name="Espaço Reservado para Texto 2">
            <a:extLst>
              <a:ext uri="{FF2B5EF4-FFF2-40B4-BE49-F238E27FC236}">
                <a16:creationId xmlns:a16="http://schemas.microsoft.com/office/drawing/2014/main" id="{F3EEC121-015D-4053-A446-C0EF0E42F023}"/>
              </a:ext>
            </a:extLst>
          </p:cNvPr>
          <p:cNvSpPr txBox="1">
            <a:spLocks/>
          </p:cNvSpPr>
          <p:nvPr/>
        </p:nvSpPr>
        <p:spPr>
          <a:xfrm>
            <a:off x="702716" y="1649504"/>
            <a:ext cx="4532672" cy="241673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>
            <a:noAutofit/>
          </a:bodyPr>
          <a:lstStyle>
            <a:lvl1pPr marL="0" marR="0" indent="0" rtl="0" hangingPunct="0">
              <a:spcBef>
                <a:spcPts val="1168"/>
              </a:spcBef>
              <a:spcAft>
                <a:spcPts val="0"/>
              </a:spcAft>
              <a:tabLst/>
              <a:defRPr lang="pt-BR" sz="26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FFFFFF"/>
              </a:buClr>
              <a:buSzPct val="45000"/>
            </a:pPr>
            <a:r>
              <a:rPr lang="pt-BR" sz="2000" dirty="0">
                <a:highlight>
                  <a:srgbClr val="2A6099"/>
                </a:highlight>
                <a:latin typeface="Verdana" pitchFamily="18"/>
              </a:rPr>
              <a:t>.A tecnologia está presente em tudo hoje;</a:t>
            </a:r>
          </a:p>
          <a:p>
            <a:pPr algn="just">
              <a:buClr>
                <a:srgbClr val="FFFFFF"/>
              </a:buClr>
              <a:buSzPct val="45000"/>
            </a:pPr>
            <a:r>
              <a:rPr lang="pt-BR" sz="2000" dirty="0">
                <a:highlight>
                  <a:srgbClr val="2A6099"/>
                </a:highlight>
                <a:latin typeface="Verdana" pitchFamily="18"/>
              </a:rPr>
              <a:t>.Evolução tecnológica só foi possível com o surgimento do Sistema Operacional (SO).</a:t>
            </a:r>
          </a:p>
          <a:p>
            <a:pPr algn="just">
              <a:buClr>
                <a:srgbClr val="FFFFFF"/>
              </a:buClr>
              <a:buSzPct val="45000"/>
            </a:pPr>
            <a:r>
              <a:rPr lang="pt-BR" sz="2000" dirty="0">
                <a:highlight>
                  <a:srgbClr val="2A6099"/>
                </a:highlight>
                <a:latin typeface="Verdana" pitchFamily="18"/>
              </a:rPr>
              <a:t>.O Sistema Operacional é o software mais importante, pois ele possibilita o funcionamento dos dispositivos.</a:t>
            </a:r>
          </a:p>
          <a:p>
            <a:pPr>
              <a:buClr>
                <a:srgbClr val="FFFFFF"/>
              </a:buClr>
              <a:buSzPct val="45000"/>
            </a:pPr>
            <a:endParaRPr lang="pt-BR" sz="1800" dirty="0">
              <a:solidFill>
                <a:schemeClr val="bg1"/>
              </a:solidFill>
              <a:highlight>
                <a:srgbClr val="2A6099"/>
              </a:highlight>
              <a:latin typeface="Verdana" pitchFamily="1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2097B49-7B83-4234-9578-3F47CBD31C6E}"/>
              </a:ext>
            </a:extLst>
          </p:cNvPr>
          <p:cNvSpPr/>
          <p:nvPr/>
        </p:nvSpPr>
        <p:spPr>
          <a:xfrm>
            <a:off x="-43505" y="23638"/>
            <a:ext cx="10080625" cy="6277150"/>
          </a:xfrm>
          <a:prstGeom prst="rect">
            <a:avLst/>
          </a:prstGeom>
          <a:solidFill>
            <a:schemeClr val="dk1">
              <a:alpha val="5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674080" y="0"/>
            <a:ext cx="9072563" cy="769441"/>
          </a:xfrm>
        </p:spPr>
        <p:txBody>
          <a:bodyPr vert="horz">
            <a:spAutoFit/>
          </a:bodyPr>
          <a:lstStyle/>
          <a:p>
            <a:pPr lvl="0" algn="ctr"/>
            <a:r>
              <a:rPr lang="pt-BR" sz="4400" dirty="0">
                <a:solidFill>
                  <a:srgbClr val="FFFFFF"/>
                </a:solidFill>
                <a:effectLst>
                  <a:outerShdw dist="17961" dir="2700000">
                    <a:scrgbClr r="0" g="0" b="0"/>
                  </a:outerShdw>
                </a:effectLst>
                <a:latin typeface="Samanata" pitchFamily="18"/>
              </a:rPr>
              <a:t>Definição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003487" y="769751"/>
            <a:ext cx="8413750" cy="1990725"/>
          </a:xfrm>
          <a:solidFill>
            <a:schemeClr val="accent5"/>
          </a:solidFill>
          <a:ln>
            <a:noFill/>
          </a:ln>
        </p:spPr>
        <p:txBody>
          <a:bodyPr vert="horz" anchor="t">
            <a:normAutofit fontScale="47500" lnSpcReduction="20000"/>
          </a:bodyPr>
          <a:lstStyle/>
          <a:p>
            <a:pPr lvl="0" algn="l">
              <a:buClr>
                <a:srgbClr val="FFFF6D"/>
              </a:buClr>
              <a:buSzPct val="70000"/>
              <a:buFont typeface="OpenSymbol"/>
              <a:buChar char="➢"/>
            </a:pPr>
            <a:r>
              <a:rPr lang="pt-BR" sz="5100" b="1" i="1" dirty="0">
                <a:solidFill>
                  <a:schemeClr val="bg1"/>
                </a:solidFill>
                <a:effectLst>
                  <a:outerShdw dist="17961" dir="2700000">
                    <a:scrgbClr r="0" g="0" b="0"/>
                  </a:outerShdw>
                </a:effectLst>
                <a:latin typeface="+mn-lt"/>
              </a:rPr>
              <a:t>O sistema operacional é um programa que:</a:t>
            </a:r>
          </a:p>
          <a:p>
            <a:pPr lvl="0" algn="l">
              <a:buClr>
                <a:srgbClr val="FFFF6D"/>
              </a:buClr>
              <a:buSzPct val="100000"/>
              <a:buFont typeface="OpenSymbol"/>
              <a:buChar char="✗"/>
            </a:pPr>
            <a:r>
              <a:rPr lang="pt-BR" sz="5100" b="1" i="1" dirty="0">
                <a:solidFill>
                  <a:schemeClr val="bg1"/>
                </a:solidFill>
                <a:effectLst>
                  <a:outerShdw dist="17961" dir="2700000">
                    <a:scrgbClr r="0" g="0" b="0"/>
                  </a:outerShdw>
                </a:effectLst>
                <a:latin typeface="+mn-lt"/>
              </a:rPr>
              <a:t>         Atua como intermediário entre o hardware e o usuário;</a:t>
            </a:r>
          </a:p>
          <a:p>
            <a:pPr lvl="0" algn="l">
              <a:buClr>
                <a:srgbClr val="FFFF6D"/>
              </a:buClr>
              <a:buSzPct val="100000"/>
              <a:buFont typeface="OpenSymbol"/>
              <a:buChar char="✗"/>
            </a:pPr>
            <a:r>
              <a:rPr lang="pt-BR" sz="5100" b="1" i="1" dirty="0">
                <a:solidFill>
                  <a:schemeClr val="bg1"/>
                </a:solidFill>
                <a:effectLst>
                  <a:outerShdw dist="17961" dir="2700000">
                    <a:scrgbClr r="0" g="0" b="0"/>
                  </a:outerShdw>
                </a:effectLst>
                <a:latin typeface="+mn-lt"/>
              </a:rPr>
              <a:t>         Gerencia o hardware do computador;</a:t>
            </a:r>
          </a:p>
          <a:p>
            <a:pPr lvl="0" algn="l">
              <a:buClr>
                <a:srgbClr val="FFFF6D"/>
              </a:buClr>
              <a:buSzPct val="100000"/>
              <a:buFont typeface="OpenSymbol"/>
              <a:buChar char="✗"/>
            </a:pPr>
            <a:r>
              <a:rPr lang="pt-BR" sz="5100" b="1" i="1" dirty="0">
                <a:solidFill>
                  <a:schemeClr val="bg1"/>
                </a:solidFill>
                <a:effectLst>
                  <a:outerShdw dist="17961" dir="2700000">
                    <a:scrgbClr r="0" g="0" b="0"/>
                  </a:outerShdw>
                </a:effectLst>
                <a:latin typeface="+mn-lt"/>
              </a:rPr>
              <a:t>         Oferece uma base para os programas aplicativos</a:t>
            </a:r>
            <a:r>
              <a:rPr lang="pt-BR" sz="5100" b="1" i="1" dirty="0">
                <a:solidFill>
                  <a:srgbClr val="FFFFFF"/>
                </a:solidFill>
                <a:effectLst>
                  <a:outerShdw dist="17961" dir="2700000">
                    <a:scrgbClr r="0" g="0" b="0"/>
                  </a:outerShdw>
                </a:effectLst>
                <a:latin typeface="+mn-lt"/>
              </a:rPr>
              <a:t>;              </a:t>
            </a:r>
          </a:p>
          <a:p>
            <a:pPr lvl="0" algn="just"/>
            <a:r>
              <a:rPr lang="pt-BR" sz="2200" b="1" i="1" dirty="0">
                <a:solidFill>
                  <a:srgbClr val="FFFFFF"/>
                </a:solidFill>
                <a:effectLst>
                  <a:outerShdw dist="17961" dir="2700000">
                    <a:scrgbClr r="0" g="0" b="0"/>
                  </a:outerShdw>
                </a:effectLst>
              </a:rPr>
              <a:t>     </a:t>
            </a:r>
          </a:p>
        </p:txBody>
      </p:sp>
      <p:pic>
        <p:nvPicPr>
          <p:cNvPr id="4" name="Espaço Reservado para Imagem 3"/>
          <p:cNvPicPr>
            <a:picLocks noGrp="1" noChangeAspect="1"/>
          </p:cNvPicPr>
          <p:nvPr>
            <p:ph type="pic" idx="4294967295"/>
          </p:nvPr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916237" y="2760476"/>
            <a:ext cx="4248150" cy="344805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24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to em preto e branco de homem andando de skate&#10;&#10;Descrição gerada automaticamente">
            <a:extLst>
              <a:ext uri="{FF2B5EF4-FFF2-40B4-BE49-F238E27FC236}">
                <a16:creationId xmlns:a16="http://schemas.microsoft.com/office/drawing/2014/main" id="{7ACDCC1A-57D8-46CF-9131-4027280D78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80" r="2" b="6749"/>
          <a:stretch/>
        </p:blipFill>
        <p:spPr>
          <a:xfrm>
            <a:off x="4718724" y="1495057"/>
            <a:ext cx="5296724" cy="331067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78086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C50A44F-FF90-47CC-A4C6-DD082A610E1C}"/>
              </a:ext>
            </a:extLst>
          </p:cNvPr>
          <p:cNvSpPr/>
          <p:nvPr/>
        </p:nvSpPr>
        <p:spPr>
          <a:xfrm>
            <a:off x="21257" y="-71718"/>
            <a:ext cx="10080625" cy="6444224"/>
          </a:xfrm>
          <a:prstGeom prst="rect">
            <a:avLst/>
          </a:prstGeom>
          <a:solidFill>
            <a:schemeClr val="dk1">
              <a:alpha val="5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Espaço Reservado para Imagem 1"/>
          <p:cNvPicPr>
            <a:picLocks noGrp="1" noChangeAspect="1"/>
          </p:cNvPicPr>
          <p:nvPr>
            <p:ph type="pic" idx="4294967295"/>
          </p:nvPr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0" y="3095625"/>
            <a:ext cx="0" cy="0"/>
          </a:xfrm>
        </p:spPr>
      </p:pic>
      <p:sp>
        <p:nvSpPr>
          <p:cNvPr id="4" name="Título 3"/>
          <p:cNvSpPr txBox="1">
            <a:spLocks noGrp="1"/>
          </p:cNvSpPr>
          <p:nvPr>
            <p:ph type="title" idx="4294967295"/>
          </p:nvPr>
        </p:nvSpPr>
        <p:spPr>
          <a:xfrm>
            <a:off x="466165" y="611826"/>
            <a:ext cx="10170272" cy="646331"/>
          </a:xfrm>
        </p:spPr>
        <p:txBody>
          <a:bodyPr vert="horz" wrap="square">
            <a:spAutoFit/>
          </a:bodyPr>
          <a:lstStyle/>
          <a:p>
            <a:pPr lvl="0" algn="just"/>
            <a:r>
              <a:rPr lang="pt-BR" sz="3200" u="dotDotDash" dirty="0">
                <a:latin typeface="Loma" pitchFamily="18"/>
                <a:cs typeface="Arial" pitchFamily="18"/>
              </a:rPr>
              <a:t> </a:t>
            </a:r>
            <a:r>
              <a:rPr lang="pt-BR" sz="3600" u="sng" cap="none" dirty="0">
                <a:latin typeface="Humanst521 BT" panose="020B0602020204020204" pitchFamily="34" charset="0"/>
                <a:cs typeface="Arial" pitchFamily="18"/>
              </a:rPr>
              <a:t>Estrutura Genérica de um Sistema Operacional</a:t>
            </a:r>
            <a:r>
              <a:rPr lang="pt-BR" sz="3200" u="sng" dirty="0">
                <a:latin typeface="Loma" pitchFamily="18"/>
                <a:cs typeface="Arial" pitchFamily="18"/>
              </a:rPr>
              <a:t>: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245840" y="6700705"/>
            <a:ext cx="5625646" cy="110590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2200" b="1" i="1" u="none" strike="noStrike" kern="1200" cap="none" spc="0">
                <a:ln>
                  <a:noFill/>
                </a:ln>
                <a:solidFill>
                  <a:srgbClr val="FFFFFF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ans" pitchFamily="18"/>
                <a:ea typeface="DejaVu Sans" pitchFamily="2"/>
                <a:cs typeface="DejaVu Sans" pitchFamily="2"/>
              </a:rPr>
              <a:t>                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>
            <a:lum/>
            <a:alphaModFix/>
          </a:blip>
          <a:srcRect t="6639"/>
          <a:stretch/>
        </p:blipFill>
        <p:spPr>
          <a:xfrm>
            <a:off x="1090112" y="1505673"/>
            <a:ext cx="7631460" cy="427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ns Tecnologia | Vetores, fotos de arquivo e PSD grát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3" y="-71718"/>
            <a:ext cx="10080625" cy="630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17AD4C3-DCE6-4F17-8C40-7E331C6E9B7A}"/>
              </a:ext>
            </a:extLst>
          </p:cNvPr>
          <p:cNvSpPr/>
          <p:nvPr/>
        </p:nvSpPr>
        <p:spPr>
          <a:xfrm>
            <a:off x="-43503" y="-71718"/>
            <a:ext cx="10080625" cy="6444224"/>
          </a:xfrm>
          <a:prstGeom prst="rect">
            <a:avLst/>
          </a:prstGeom>
          <a:solidFill>
            <a:schemeClr val="dk1">
              <a:alpha val="5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8627960-131F-4AE8-A219-BD575D64B27A}"/>
              </a:ext>
            </a:extLst>
          </p:cNvPr>
          <p:cNvSpPr/>
          <p:nvPr/>
        </p:nvSpPr>
        <p:spPr>
          <a:xfrm>
            <a:off x="-43503" y="-71718"/>
            <a:ext cx="10124127" cy="6537831"/>
          </a:xfrm>
          <a:prstGeom prst="rect">
            <a:avLst/>
          </a:prstGeom>
          <a:solidFill>
            <a:schemeClr val="dk1">
              <a:alpha val="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29081" r="-744" b="13438"/>
          <a:stretch>
            <a:fillRect/>
          </a:stretch>
        </p:blipFill>
        <p:spPr>
          <a:xfrm>
            <a:off x="10584360" y="6677279"/>
            <a:ext cx="6479640" cy="2772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074" y="1007368"/>
            <a:ext cx="7699469" cy="45121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1266200" y="6867360"/>
            <a:ext cx="7381800" cy="1340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2200" b="1" i="1" u="none" strike="noStrike" kern="1200" cap="none" spc="0">
                <a:ln>
                  <a:noFill/>
                </a:ln>
                <a:solidFill>
                  <a:srgbClr val="FFFFFF"/>
                </a:solidFill>
                <a:effectLst>
                  <a:outerShdw dist="17961" dir="2700000">
                    <a:scrgbClr r="0" g="0" b="0"/>
                  </a:outerShdw>
                </a:effectLst>
                <a:latin typeface="Liberation Sans" pitchFamily="18"/>
                <a:ea typeface="DejaVu Sans" pitchFamily="2"/>
                <a:cs typeface="DejaVu Sans" pitchFamily="2"/>
              </a:rPr>
              <a:t>                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80625" cy="6300788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535" y="390121"/>
            <a:ext cx="7415730" cy="51433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Imagem 1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80625" cy="6300788"/>
          </a:xfrm>
        </p:spPr>
      </p:pic>
      <p:sp>
        <p:nvSpPr>
          <p:cNvPr id="3" name="Título 2"/>
          <p:cNvSpPr txBox="1">
            <a:spLocks noGrp="1"/>
          </p:cNvSpPr>
          <p:nvPr>
            <p:ph type="title" idx="4294967295"/>
          </p:nvPr>
        </p:nvSpPr>
        <p:spPr>
          <a:xfrm>
            <a:off x="0" y="420688"/>
            <a:ext cx="7561263" cy="563562"/>
          </a:xfrm>
        </p:spPr>
        <p:txBody>
          <a:bodyPr vert="horz">
            <a:spAutoFit/>
          </a:bodyPr>
          <a:lstStyle/>
          <a:p>
            <a:pPr lvl="0"/>
            <a:r>
              <a:rPr lang="pt-BR" u="dbl" dirty="0">
                <a:solidFill>
                  <a:schemeClr val="bg1"/>
                </a:solidFill>
              </a:rPr>
              <a:t>Finalidade</a:t>
            </a:r>
          </a:p>
        </p:txBody>
      </p:sp>
      <p:sp>
        <p:nvSpPr>
          <p:cNvPr id="4" name="Subtítulo 3"/>
          <p:cNvSpPr txBox="1">
            <a:spLocks noGrp="1"/>
          </p:cNvSpPr>
          <p:nvPr>
            <p:ph type="subTitle" idx="4294967295"/>
          </p:nvPr>
        </p:nvSpPr>
        <p:spPr>
          <a:xfrm>
            <a:off x="1009650" y="1403350"/>
            <a:ext cx="9070975" cy="2062163"/>
          </a:xfrm>
        </p:spPr>
        <p:txBody>
          <a:bodyPr vert="horz" wrap="square" anchor="t">
            <a:spAutoFit/>
          </a:bodyPr>
          <a:lstStyle/>
          <a:p>
            <a:pPr lvl="0" algn="l">
              <a:buClr>
                <a:srgbClr val="D4EA6B"/>
              </a:buClr>
              <a:buSzPct val="45000"/>
              <a:buFont typeface="StarSymbol"/>
              <a:buChar char="●"/>
            </a:pPr>
            <a:r>
              <a:rPr lang="pt-BR" sz="2600" b="1" dirty="0">
                <a:solidFill>
                  <a:schemeClr val="bg1"/>
                </a:solidFill>
              </a:rPr>
              <a:t>Gerenciar os recursos do sistema</a:t>
            </a:r>
          </a:p>
          <a:p>
            <a:pPr lvl="0" algn="l">
              <a:buClr>
                <a:srgbClr val="BBE33D"/>
              </a:buClr>
              <a:buSzPct val="45000"/>
              <a:buFont typeface="OpenSymbol"/>
              <a:buChar char="✗"/>
            </a:pPr>
            <a:r>
              <a:rPr lang="pt-BR" sz="2600" b="1" dirty="0">
                <a:solidFill>
                  <a:schemeClr val="bg1"/>
                </a:solidFill>
              </a:rPr>
              <a:t>Criar um sistema de arquivos</a:t>
            </a:r>
          </a:p>
          <a:p>
            <a:pPr lvl="0" algn="l">
              <a:buClr>
                <a:srgbClr val="BBE33D"/>
              </a:buClr>
              <a:buSzPct val="45000"/>
              <a:buFont typeface="OpenSymbol"/>
              <a:buChar char="✗"/>
            </a:pPr>
            <a:r>
              <a:rPr lang="pt-BR" sz="2600" b="1" dirty="0">
                <a:solidFill>
                  <a:schemeClr val="bg1"/>
                </a:solidFill>
              </a:rPr>
              <a:t>Gerenciar a memoria</a:t>
            </a:r>
          </a:p>
          <a:p>
            <a:pPr lvl="0" algn="l">
              <a:buClr>
                <a:srgbClr val="BBE33D"/>
              </a:buClr>
              <a:buSzPct val="45000"/>
              <a:buFont typeface="OpenSymbol"/>
              <a:buChar char="✗"/>
            </a:pPr>
            <a:r>
              <a:rPr lang="pt-BR" sz="2600" b="1" dirty="0">
                <a:solidFill>
                  <a:schemeClr val="bg1"/>
                </a:solidFill>
              </a:rPr>
              <a:t>Facilidade de acesso aos recursos do computador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253151" y="3701496"/>
            <a:ext cx="5411520" cy="2096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6965" y="788"/>
            <a:ext cx="10080000" cy="63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070975" cy="1439863"/>
          </a:xfrm>
        </p:spPr>
        <p:txBody>
          <a:bodyPr vert="horz"/>
          <a:lstStyle/>
          <a:p>
            <a:pPr lvl="0"/>
            <a:r>
              <a:rPr lang="pt-BR" sz="4400" dirty="0">
                <a:solidFill>
                  <a:schemeClr val="bg1"/>
                </a:solidFill>
              </a:rPr>
              <a:t>Conclusão</a:t>
            </a:r>
          </a:p>
        </p:txBody>
      </p:sp>
      <p:sp>
        <p:nvSpPr>
          <p:cNvPr id="4" name="Subtítulo 3"/>
          <p:cNvSpPr txBox="1">
            <a:spLocks noGrp="1"/>
          </p:cNvSpPr>
          <p:nvPr>
            <p:ph type="subTitle" idx="4294967295"/>
          </p:nvPr>
        </p:nvSpPr>
        <p:spPr>
          <a:xfrm>
            <a:off x="0" y="1354138"/>
            <a:ext cx="7056438" cy="2160587"/>
          </a:xfrm>
          <a:noFill/>
        </p:spPr>
        <p:txBody>
          <a:bodyPr vert="horz" anchor="t">
            <a:normAutofit fontScale="92500" lnSpcReduction="20000"/>
          </a:bodyPr>
          <a:lstStyle/>
          <a:p>
            <a:pPr>
              <a:buClr>
                <a:srgbClr val="FFFF00"/>
              </a:buClr>
              <a:buSzPct val="70000"/>
              <a:buFont typeface="OpenSymbol"/>
              <a:buChar char="➢"/>
            </a:pPr>
            <a:r>
              <a:rPr lang="pt-BR" sz="2600" b="1" dirty="0">
                <a:solidFill>
                  <a:schemeClr val="bg1"/>
                </a:solidFill>
                <a:highlight>
                  <a:srgbClr val="000000"/>
                </a:highlight>
              </a:rPr>
              <a:t>O SO trabalha de forma assíncrona</a:t>
            </a:r>
            <a:r>
              <a:rPr lang="pt-BR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.</a:t>
            </a:r>
          </a:p>
          <a:p>
            <a:pPr lvl="0" algn="l">
              <a:buClr>
                <a:srgbClr val="FFFF00"/>
              </a:buClr>
              <a:buSzPct val="70000"/>
              <a:buFont typeface="OpenSymbol"/>
              <a:buChar char="➢"/>
            </a:pPr>
            <a:r>
              <a:rPr lang="pt-BR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Executa qualquer função a qualquer hora.</a:t>
            </a:r>
          </a:p>
          <a:p>
            <a:pPr lvl="0" algn="l">
              <a:buClr>
                <a:srgbClr val="FFFF00"/>
              </a:buClr>
              <a:buSzPct val="70000"/>
              <a:buFont typeface="OpenSymbol"/>
              <a:buChar char="➢"/>
            </a:pPr>
            <a:r>
              <a:rPr lang="pt-BR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Garante que um programa não interfira em outro.</a:t>
            </a:r>
          </a:p>
          <a:p>
            <a:pPr lvl="0" algn="l">
              <a:buClr>
                <a:srgbClr val="FFFF00"/>
              </a:buClr>
              <a:buSzPct val="70000"/>
              <a:buFont typeface="OpenSymbol"/>
              <a:buChar char="➢"/>
            </a:pPr>
            <a:r>
              <a:rPr lang="pt-BR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Traz eficiência e praticidade!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91432" y="3766742"/>
            <a:ext cx="4384567" cy="2281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257</TotalTime>
  <Words>181</Words>
  <Application>Microsoft Office PowerPoint</Application>
  <PresentationFormat>Personalizar</PresentationFormat>
  <Paragraphs>38</Paragraphs>
  <Slides>11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4" baseType="lpstr">
      <vt:lpstr>Arial</vt:lpstr>
      <vt:lpstr>Calibri</vt:lpstr>
      <vt:lpstr>Calibri Light</vt:lpstr>
      <vt:lpstr>Humanst521 BT</vt:lpstr>
      <vt:lpstr>KacstPen</vt:lpstr>
      <vt:lpstr>Liberation Sans</vt:lpstr>
      <vt:lpstr>Loma</vt:lpstr>
      <vt:lpstr>OpenSymbol</vt:lpstr>
      <vt:lpstr>Samanata</vt:lpstr>
      <vt:lpstr>StarSymbol</vt:lpstr>
      <vt:lpstr>Verdana</vt:lpstr>
      <vt:lpstr>Z003</vt:lpstr>
      <vt:lpstr>Celestial</vt:lpstr>
      <vt:lpstr>Apresentação do PowerPoint</vt:lpstr>
      <vt:lpstr>Introdução</vt:lpstr>
      <vt:lpstr>Definição</vt:lpstr>
      <vt:lpstr>Apresentação do PowerPoint</vt:lpstr>
      <vt:lpstr> Estrutura Genérica de um Sistema Operacional:</vt:lpstr>
      <vt:lpstr>Apresentação do PowerPoint</vt:lpstr>
      <vt:lpstr>Apresentação do PowerPoint</vt:lpstr>
      <vt:lpstr>Finalidade</vt:lpstr>
      <vt:lpstr>Conclusão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Blueprint Plans</dc:title>
  <dc:creator>Helio Enavoati</dc:creator>
  <cp:lastModifiedBy>joão pedro santos</cp:lastModifiedBy>
  <cp:revision>12</cp:revision>
  <dcterms:created xsi:type="dcterms:W3CDTF">2022-04-18T13:14:24Z</dcterms:created>
  <dcterms:modified xsi:type="dcterms:W3CDTF">2022-04-24T18:19:56Z</dcterms:modified>
</cp:coreProperties>
</file>